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2"/>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1070"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936" r:id="rId202"/>
    <p:sldId id="304" r:id="rId203"/>
    <p:sldId id="560" r:id="rId204"/>
    <p:sldId id="903" r:id="rId205"/>
    <p:sldId id="561" r:id="rId206"/>
    <p:sldId id="564" r:id="rId207"/>
    <p:sldId id="1042" r:id="rId208"/>
    <p:sldId id="826" r:id="rId209"/>
    <p:sldId id="566" r:id="rId210"/>
    <p:sldId id="567" r:id="rId211"/>
    <p:sldId id="832" r:id="rId212"/>
    <p:sldId id="568" r:id="rId213"/>
    <p:sldId id="820" r:id="rId214"/>
    <p:sldId id="821" r:id="rId215"/>
    <p:sldId id="798" r:id="rId216"/>
    <p:sldId id="799" r:id="rId217"/>
    <p:sldId id="666" r:id="rId218"/>
    <p:sldId id="665" r:id="rId219"/>
    <p:sldId id="569" r:id="rId220"/>
    <p:sldId id="944" r:id="rId221"/>
    <p:sldId id="823" r:id="rId222"/>
    <p:sldId id="570" r:id="rId223"/>
    <p:sldId id="864" r:id="rId224"/>
    <p:sldId id="945" r:id="rId225"/>
    <p:sldId id="863" r:id="rId226"/>
    <p:sldId id="806" r:id="rId227"/>
    <p:sldId id="828" r:id="rId228"/>
    <p:sldId id="808" r:id="rId229"/>
    <p:sldId id="807" r:id="rId230"/>
    <p:sldId id="572" r:id="rId231"/>
    <p:sldId id="586" r:id="rId232"/>
    <p:sldId id="827" r:id="rId233"/>
    <p:sldId id="836" r:id="rId234"/>
    <p:sldId id="837" r:id="rId235"/>
    <p:sldId id="573" r:id="rId236"/>
    <p:sldId id="574" r:id="rId237"/>
    <p:sldId id="838" r:id="rId238"/>
    <p:sldId id="839" r:id="rId239"/>
    <p:sldId id="582" r:id="rId240"/>
    <p:sldId id="581" r:id="rId241"/>
    <p:sldId id="859" r:id="rId242"/>
    <p:sldId id="1059" r:id="rId243"/>
    <p:sldId id="1060" r:id="rId244"/>
    <p:sldId id="576" r:id="rId245"/>
    <p:sldId id="824" r:id="rId246"/>
    <p:sldId id="577" r:id="rId247"/>
    <p:sldId id="935" r:id="rId248"/>
    <p:sldId id="371" r:id="rId249"/>
    <p:sldId id="575" r:id="rId250"/>
    <p:sldId id="733" r:id="rId251"/>
    <p:sldId id="583" r:id="rId252"/>
    <p:sldId id="584" r:id="rId253"/>
    <p:sldId id="585" r:id="rId254"/>
    <p:sldId id="609" r:id="rId255"/>
    <p:sldId id="610" r:id="rId256"/>
    <p:sldId id="703" r:id="rId257"/>
    <p:sldId id="611" r:id="rId258"/>
    <p:sldId id="612" r:id="rId259"/>
    <p:sldId id="704" r:id="rId260"/>
    <p:sldId id="613" r:id="rId261"/>
    <p:sldId id="705" r:id="rId262"/>
    <p:sldId id="614" r:id="rId263"/>
    <p:sldId id="311" r:id="rId264"/>
    <p:sldId id="934" r:id="rId265"/>
    <p:sldId id="937" r:id="rId266"/>
    <p:sldId id="894" r:id="rId267"/>
    <p:sldId id="312" r:id="rId268"/>
    <p:sldId id="892" r:id="rId269"/>
    <p:sldId id="911" r:id="rId270"/>
    <p:sldId id="912"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858" r:id="rId304"/>
    <p:sldId id="627" r:id="rId305"/>
    <p:sldId id="628" r:id="rId306"/>
    <p:sldId id="1036" r:id="rId307"/>
    <p:sldId id="626" r:id="rId308"/>
    <p:sldId id="992" r:id="rId309"/>
    <p:sldId id="1037" r:id="rId310"/>
    <p:sldId id="629" r:id="rId311"/>
    <p:sldId id="1038" r:id="rId312"/>
    <p:sldId id="630" r:id="rId313"/>
    <p:sldId id="1039" r:id="rId314"/>
    <p:sldId id="818" r:id="rId315"/>
    <p:sldId id="631" r:id="rId316"/>
    <p:sldId id="993" r:id="rId317"/>
    <p:sldId id="913" r:id="rId318"/>
    <p:sldId id="632" r:id="rId319"/>
    <p:sldId id="994" r:id="rId320"/>
    <p:sldId id="751" r:id="rId321"/>
    <p:sldId id="352" r:id="rId322"/>
    <p:sldId id="633" r:id="rId323"/>
    <p:sldId id="995" r:id="rId324"/>
    <p:sldId id="996" r:id="rId325"/>
    <p:sldId id="634" r:id="rId326"/>
    <p:sldId id="635" r:id="rId327"/>
    <p:sldId id="368" r:id="rId328"/>
    <p:sldId id="636" r:id="rId329"/>
    <p:sldId id="663" r:id="rId330"/>
    <p:sldId id="664" r:id="rId331"/>
    <p:sldId id="637" r:id="rId332"/>
    <p:sldId id="638" r:id="rId333"/>
    <p:sldId id="712" r:id="rId334"/>
    <p:sldId id="713" r:id="rId335"/>
    <p:sldId id="714"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399" r:id="rId362"/>
    <p:sldId id="660" r:id="rId363"/>
    <p:sldId id="829" r:id="rId364"/>
    <p:sldId id="830" r:id="rId365"/>
    <p:sldId id="669" r:id="rId366"/>
    <p:sldId id="670" r:id="rId367"/>
    <p:sldId id="831" r:id="rId368"/>
    <p:sldId id="683" r:id="rId369"/>
    <p:sldId id="684" r:id="rId370"/>
    <p:sldId id="682" r:id="rId371"/>
    <p:sldId id="860" r:id="rId372"/>
    <p:sldId id="671" r:id="rId373"/>
    <p:sldId id="672" r:id="rId374"/>
    <p:sldId id="673" r:id="rId375"/>
    <p:sldId id="674" r:id="rId376"/>
    <p:sldId id="801" r:id="rId377"/>
    <p:sldId id="1012" r:id="rId378"/>
    <p:sldId id="1013" r:id="rId379"/>
    <p:sldId id="1016" r:id="rId380"/>
    <p:sldId id="802" r:id="rId381"/>
    <p:sldId id="914" r:id="rId382"/>
    <p:sldId id="852" r:id="rId383"/>
    <p:sldId id="1015" r:id="rId384"/>
    <p:sldId id="895" r:id="rId385"/>
    <p:sldId id="896" r:id="rId386"/>
    <p:sldId id="978" r:id="rId387"/>
    <p:sldId id="686" r:id="rId388"/>
    <p:sldId id="685" r:id="rId389"/>
    <p:sldId id="957" r:id="rId390"/>
    <p:sldId id="719" r:id="rId391"/>
    <p:sldId id="720" r:id="rId392"/>
    <p:sldId id="715" r:id="rId393"/>
    <p:sldId id="716" r:id="rId394"/>
    <p:sldId id="717" r:id="rId395"/>
    <p:sldId id="872" r:id="rId396"/>
    <p:sldId id="721" r:id="rId397"/>
    <p:sldId id="722" r:id="rId398"/>
    <p:sldId id="718" r:id="rId399"/>
    <p:sldId id="723" r:id="rId400"/>
    <p:sldId id="724" r:id="rId401"/>
    <p:sldId id="749" r:id="rId402"/>
    <p:sldId id="915" r:id="rId403"/>
    <p:sldId id="750" r:id="rId404"/>
    <p:sldId id="810" r:id="rId405"/>
    <p:sldId id="811" r:id="rId406"/>
    <p:sldId id="812" r:id="rId407"/>
    <p:sldId id="725" r:id="rId408"/>
    <p:sldId id="726" r:id="rId409"/>
    <p:sldId id="1011" r:id="rId410"/>
    <p:sldId id="1061" r:id="rId411"/>
    <p:sldId id="1062" r:id="rId412"/>
    <p:sldId id="1063" r:id="rId413"/>
    <p:sldId id="1064" r:id="rId414"/>
    <p:sldId id="1065" r:id="rId415"/>
    <p:sldId id="1066" r:id="rId416"/>
    <p:sldId id="1067" r:id="rId417"/>
    <p:sldId id="1068" r:id="rId418"/>
    <p:sldId id="727" r:id="rId419"/>
    <p:sldId id="728" r:id="rId420"/>
    <p:sldId id="781" r:id="rId421"/>
    <p:sldId id="1007" r:id="rId422"/>
    <p:sldId id="730" r:id="rId423"/>
    <p:sldId id="775" r:id="rId424"/>
    <p:sldId id="734" r:id="rId425"/>
    <p:sldId id="735" r:id="rId426"/>
    <p:sldId id="738" r:id="rId427"/>
    <p:sldId id="774" r:id="rId428"/>
    <p:sldId id="737" r:id="rId429"/>
    <p:sldId id="740" r:id="rId430"/>
    <p:sldId id="968" r:id="rId431"/>
    <p:sldId id="969" r:id="rId432"/>
    <p:sldId id="1045" r:id="rId433"/>
    <p:sldId id="986" r:id="rId434"/>
    <p:sldId id="427" r:id="rId435"/>
    <p:sldId id="688" r:id="rId436"/>
    <p:sldId id="689" r:id="rId437"/>
    <p:sldId id="731" r:id="rId438"/>
    <p:sldId id="732" r:id="rId439"/>
    <p:sldId id="758" r:id="rId440"/>
    <p:sldId id="759" r:id="rId441"/>
    <p:sldId id="916" r:id="rId442"/>
    <p:sldId id="917" r:id="rId443"/>
    <p:sldId id="840" r:id="rId444"/>
    <p:sldId id="841" r:id="rId445"/>
    <p:sldId id="939" r:id="rId446"/>
    <p:sldId id="766" r:id="rId447"/>
    <p:sldId id="767" r:id="rId448"/>
    <p:sldId id="776" r:id="rId449"/>
    <p:sldId id="752" r:id="rId450"/>
    <p:sldId id="753" r:id="rId451"/>
    <p:sldId id="764" r:id="rId452"/>
    <p:sldId id="765" r:id="rId453"/>
    <p:sldId id="874" r:id="rId454"/>
    <p:sldId id="946" r:id="rId455"/>
    <p:sldId id="777" r:id="rId456"/>
    <p:sldId id="762" r:id="rId457"/>
    <p:sldId id="763" r:id="rId458"/>
    <p:sldId id="769" r:id="rId459"/>
    <p:sldId id="770" r:id="rId460"/>
    <p:sldId id="873" r:id="rId461"/>
    <p:sldId id="875" r:id="rId462"/>
    <p:sldId id="1069" r:id="rId463"/>
    <p:sldId id="943" r:id="rId464"/>
    <p:sldId id="755" r:id="rId465"/>
    <p:sldId id="754" r:id="rId466"/>
    <p:sldId id="760" r:id="rId467"/>
    <p:sldId id="952" r:id="rId468"/>
    <p:sldId id="768" r:id="rId469"/>
    <p:sldId id="761" r:id="rId470"/>
    <p:sldId id="861" r:id="rId471"/>
    <p:sldId id="862" r:id="rId472"/>
    <p:sldId id="756" r:id="rId473"/>
    <p:sldId id="771" r:id="rId474"/>
    <p:sldId id="876" r:id="rId475"/>
    <p:sldId id="877" r:id="rId476"/>
    <p:sldId id="778" r:id="rId477"/>
    <p:sldId id="779" r:id="rId478"/>
    <p:sldId id="834" r:id="rId479"/>
    <p:sldId id="780" r:id="rId480"/>
    <p:sldId id="833" r:id="rId481"/>
    <p:sldId id="783" r:id="rId482"/>
    <p:sldId id="880" r:id="rId483"/>
    <p:sldId id="881" r:id="rId484"/>
    <p:sldId id="879" r:id="rId485"/>
    <p:sldId id="866" r:id="rId486"/>
    <p:sldId id="878" r:id="rId487"/>
    <p:sldId id="867" r:id="rId488"/>
    <p:sldId id="868" r:id="rId489"/>
    <p:sldId id="870" r:id="rId490"/>
    <p:sldId id="871" r:id="rId491"/>
    <p:sldId id="869" r:id="rId492"/>
    <p:sldId id="1033" r:id="rId493"/>
    <p:sldId id="1021" r:id="rId494"/>
    <p:sldId id="1022" r:id="rId495"/>
    <p:sldId id="1023" r:id="rId496"/>
    <p:sldId id="1024" r:id="rId497"/>
    <p:sldId id="1025" r:id="rId498"/>
    <p:sldId id="1027" r:id="rId499"/>
    <p:sldId id="1028" r:id="rId500"/>
    <p:sldId id="1029" r:id="rId501"/>
    <p:sldId id="1030" r:id="rId502"/>
    <p:sldId id="1032" r:id="rId503"/>
    <p:sldId id="1031" r:id="rId504"/>
    <p:sldId id="885" r:id="rId505"/>
    <p:sldId id="976" r:id="rId506"/>
    <p:sldId id="933" r:id="rId507"/>
    <p:sldId id="954" r:id="rId508"/>
    <p:sldId id="788" r:id="rId509"/>
    <p:sldId id="988" r:id="rId510"/>
    <p:sldId id="1026" r:id="rId5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2F2B"/>
    <a:srgbClr val="E01E1E"/>
    <a:srgbClr val="006C86"/>
    <a:srgbClr val="2658E6"/>
    <a:srgbClr val="C74C49"/>
    <a:srgbClr val="FE1212"/>
    <a:srgbClr val="C41A1A"/>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notesMaster" Target="notesMasters/notesMaster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1/3/2020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2.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8.xml"/><Relationship Id="rId13" Type="http://schemas.openxmlformats.org/officeDocument/2006/relationships/slide" Target="slide261.xml"/><Relationship Id="rId3" Type="http://schemas.openxmlformats.org/officeDocument/2006/relationships/slide" Target="slide217.xml"/><Relationship Id="rId7" Type="http://schemas.openxmlformats.org/officeDocument/2006/relationships/slide" Target="slide244.xml"/><Relationship Id="rId12" Type="http://schemas.openxmlformats.org/officeDocument/2006/relationships/slide" Target="slide259.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39.xml"/><Relationship Id="rId11" Type="http://schemas.openxmlformats.org/officeDocument/2006/relationships/slide" Target="slide256.xml"/><Relationship Id="rId5" Type="http://schemas.openxmlformats.org/officeDocument/2006/relationships/slide" Target="slide235.xml"/><Relationship Id="rId10" Type="http://schemas.openxmlformats.org/officeDocument/2006/relationships/slide" Target="slide254.xml"/><Relationship Id="rId4" Type="http://schemas.openxmlformats.org/officeDocument/2006/relationships/slide" Target="slide219.xml"/><Relationship Id="rId9" Type="http://schemas.openxmlformats.org/officeDocument/2006/relationships/slide" Target="slide2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1.xml"/><Relationship Id="rId13" Type="http://schemas.openxmlformats.org/officeDocument/2006/relationships/slide" Target="slide347.xml"/><Relationship Id="rId3" Type="http://schemas.openxmlformats.org/officeDocument/2006/relationships/slide" Target="slide292.xml"/><Relationship Id="rId7" Type="http://schemas.openxmlformats.org/officeDocument/2006/relationships/slide" Target="slide329.xml"/><Relationship Id="rId12" Type="http://schemas.openxmlformats.org/officeDocument/2006/relationships/slide" Target="slide345.xml"/><Relationship Id="rId2" Type="http://schemas.openxmlformats.org/officeDocument/2006/relationships/slide" Target="slide263.xml"/><Relationship Id="rId1" Type="http://schemas.openxmlformats.org/officeDocument/2006/relationships/slideLayout" Target="../slideLayouts/slideLayout7.xml"/><Relationship Id="rId6" Type="http://schemas.openxmlformats.org/officeDocument/2006/relationships/slide" Target="slide327.xml"/><Relationship Id="rId11" Type="http://schemas.openxmlformats.org/officeDocument/2006/relationships/slide" Target="slide341.xml"/><Relationship Id="rId5" Type="http://schemas.openxmlformats.org/officeDocument/2006/relationships/slide" Target="slide321.xml"/><Relationship Id="rId10" Type="http://schemas.openxmlformats.org/officeDocument/2006/relationships/slide" Target="slide336.xml"/><Relationship Id="rId4" Type="http://schemas.openxmlformats.org/officeDocument/2006/relationships/slide" Target="slide304.xml"/><Relationship Id="rId9" Type="http://schemas.openxmlformats.org/officeDocument/2006/relationships/slide" Target="slide333.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0.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5.xml"/><Relationship Id="rId5" Type="http://schemas.openxmlformats.org/officeDocument/2006/relationships/slide" Target="slide354.xml"/><Relationship Id="rId10" Type="http://schemas.openxmlformats.org/officeDocument/2006/relationships/slide" Target="slide373.xml"/><Relationship Id="rId4" Type="http://schemas.openxmlformats.org/officeDocument/2006/relationships/slide" Target="slide352.xml"/><Relationship Id="rId9" Type="http://schemas.openxmlformats.org/officeDocument/2006/relationships/slide" Target="slide366.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a:t>
            </a:r>
          </a:p>
          <a:p>
            <a:pPr>
              <a:lnSpc>
                <a:spcPct val="150000"/>
              </a:lnSpc>
            </a:pPr>
            <a:r>
              <a:rPr lang="en-US" sz="2000" dirty="0">
                <a:solidFill>
                  <a:srgbClr val="006C86"/>
                </a:solidFill>
                <a:latin typeface="Consolas" pitchFamily="49" charset="0"/>
              </a:rPr>
              <a:t>select * from emp where ename = '' or 1=1;</a:t>
            </a:r>
          </a:p>
          <a:p>
            <a:pPr>
              <a:lnSpc>
                <a:spcPct val="150000"/>
              </a:lnSpc>
            </a:pPr>
            <a:r>
              <a:rPr lang="en-US" sz="200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a:t>
            </a:r>
            <a:r>
              <a:rPr lang="en-IN">
                <a:latin typeface="Arial" panose="020B0604020202020204" pitchFamily="34" charset="0"/>
                <a:cs typeface="Arial" panose="020B0604020202020204" pitchFamily="34" charset="0"/>
              </a:rPr>
              <a:t>WHERE clause condition, </a:t>
            </a:r>
            <a:r>
              <a:rPr lang="en-IN" dirty="0">
                <a:latin typeface="Arial" panose="020B0604020202020204" pitchFamily="34" charset="0"/>
                <a:cs typeface="Arial" panose="020B0604020202020204" pitchFamily="34" charset="0"/>
              </a:rPr>
              <a:t>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25385793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1122640"/>
            <a:ext cx="3806940" cy="338554"/>
          </a:xfrm>
          <a:prstGeom prst="rect">
            <a:avLst/>
          </a:prstGeom>
        </p:spPr>
        <p:txBody>
          <a:bodyPr wrap="none">
            <a:spAutoFit/>
          </a:bodyPr>
          <a:lstStyle/>
          <a:p>
            <a:r>
              <a:rPr lang="en-IN" sz="1600" dirty="0">
                <a:solidFill>
                  <a:srgbClr val="0077AA"/>
                </a:solidFill>
                <a:latin typeface="Liberation Mono"/>
                <a:cs typeface="Arial" panose="020B0604020202020204" pitchFamily="34" charset="0"/>
              </a:rPr>
              <a:t>CREATE</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a:t>
            </a:r>
            <a:r>
              <a:rPr lang="en-IN" sz="1600" dirty="0">
                <a:solidFill>
                  <a:srgbClr val="E12F2B"/>
                </a:solidFill>
                <a:latin typeface="Liberation Mono"/>
                <a:cs typeface="Arial" panose="020B0604020202020204" pitchFamily="34" charset="0"/>
              </a:rPr>
              <a:t>`123`</a:t>
            </a:r>
            <a:r>
              <a:rPr lang="en-IN" sz="1600" dirty="0">
                <a:latin typeface="Liberation Mono"/>
                <a:cs typeface="Arial" panose="020B0604020202020204" pitchFamily="34" charset="0"/>
              </a:rPr>
              <a:t> (c1 </a:t>
            </a:r>
            <a:r>
              <a:rPr lang="en-IN" sz="1600" dirty="0">
                <a:solidFill>
                  <a:srgbClr val="834689"/>
                </a:solidFill>
                <a:latin typeface="Liberation Mono"/>
              </a:rPr>
              <a:t>int</a:t>
            </a:r>
            <a:r>
              <a:rPr lang="en-IN" sz="1600" dirty="0">
                <a:latin typeface="Liberation Mono"/>
                <a:cs typeface="Arial" panose="020B0604020202020204" pitchFamily="34" charset="0"/>
              </a:rPr>
              <a:t>, c2 </a:t>
            </a:r>
            <a:r>
              <a:rPr lang="en-IN" sz="1600" dirty="0">
                <a:solidFill>
                  <a:srgbClr val="834689"/>
                </a:solidFill>
                <a:latin typeface="Liberation Mono"/>
              </a:rPr>
              <a:t>varchar</a:t>
            </a:r>
            <a:r>
              <a:rPr lang="en-IN" sz="1600" dirty="0">
                <a:latin typeface="Liberation Mono"/>
                <a:cs typeface="Arial" panose="020B0604020202020204" pitchFamily="34" charset="0"/>
              </a:rPr>
              <a:t>(10));</a:t>
            </a:r>
          </a:p>
        </p:txBody>
      </p:sp>
    </p:spTree>
    <p:extLst>
      <p:ext uri="{BB962C8B-B14F-4D97-AF65-F5344CB8AC3E}">
        <p14:creationId xmlns:p14="http://schemas.microsoft.com/office/powerpoint/2010/main" val="13893629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5394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c2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c3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c4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default (</a:t>
            </a:r>
            <a:r>
              <a:rPr lang="en-US" sz="1700" dirty="0">
                <a:solidFill>
                  <a:srgbClr val="834689"/>
                </a:solidFill>
                <a:latin typeface="Liberation Mono"/>
              </a:rPr>
              <a:t>c2 </a:t>
            </a:r>
            <a:r>
              <a:rPr lang="en-US" sz="1600" dirty="0">
                <a:latin typeface="Arial" panose="020B0604020202020204" pitchFamily="34" charset="0"/>
                <a:cs typeface="Arial" panose="020B0604020202020204" pitchFamily="34" charset="0"/>
              </a:rPr>
              <a:t>+ </a:t>
            </a:r>
            <a:r>
              <a:rPr lang="en-US" sz="1700" dirty="0">
                <a:solidFill>
                  <a:srgbClr val="834689"/>
                </a:solidFill>
                <a:latin typeface="Liberation Mono"/>
              </a:rPr>
              <a:t>c3</a:t>
            </a:r>
            <a:r>
              <a:rPr lang="en-US" sz="1600" dirty="0">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9752986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8884854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146959609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40851411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323439"/>
          </a:xfrm>
          <a:prstGeom prst="rect">
            <a:avLst/>
          </a:prstGeom>
        </p:spPr>
        <p:txBody>
          <a:bodyPr wrap="square">
            <a:spAutoFit/>
          </a:bodyPr>
          <a:lstStyle/>
          <a:p>
            <a:r>
              <a:rPr lang="en-US" sz="2000" dirty="0"/>
              <a:t>There are 2 types of Views in SQL: Simple View and Complex View. </a:t>
            </a:r>
            <a:r>
              <a:rPr lang="en-US" sz="2000" b="1" dirty="0"/>
              <a:t>Simple views </a:t>
            </a:r>
            <a:r>
              <a:rPr lang="en-US" sz="2000" dirty="0"/>
              <a:t>can only contain a single base table. </a:t>
            </a:r>
            <a:r>
              <a:rPr lang="en-US" sz="2000" b="1" dirty="0"/>
              <a:t>Complex views</a:t>
            </a:r>
            <a:r>
              <a:rPr lang="en-US" sz="2000"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23361</TotalTime>
  <Words>38671</Words>
  <Application>Microsoft Office PowerPoint</Application>
  <PresentationFormat>On-screen Show (4:3)</PresentationFormat>
  <Paragraphs>4382</Paragraphs>
  <Slides>510</Slides>
  <Notes>9</Notes>
  <HiddenSlides>101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510</vt:i4>
      </vt:variant>
    </vt:vector>
  </HeadingPairs>
  <TitlesOfParts>
    <vt:vector size="543"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4569</cp:revision>
  <dcterms:created xsi:type="dcterms:W3CDTF">2015-10-09T06:09:34Z</dcterms:created>
  <dcterms:modified xsi:type="dcterms:W3CDTF">2020-01-03T07:09:06Z</dcterms:modified>
</cp:coreProperties>
</file>